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4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79749" autoAdjust="0"/>
  </p:normalViewPr>
  <p:slideViewPr>
    <p:cSldViewPr>
      <p:cViewPr varScale="1">
        <p:scale>
          <a:sx n="57" d="100"/>
          <a:sy n="57" d="100"/>
        </p:scale>
        <p:origin x="-17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869F0-9481-47F7-939A-6B02D8B67BD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9FB8A-B95C-4D22-A5E1-90C92022A6F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noProof="0" dirty="0" smtClean="0"/>
              <a:t>На прирельсовые</a:t>
            </a:r>
            <a:r>
              <a:rPr lang="kk-KZ" baseline="0" noProof="0" dirty="0" smtClean="0"/>
              <a:t> склады цемент поступает ж/д транспортом и автоцементовозами, на притрассовые склады только с помощью автоцементовозов </a:t>
            </a:r>
            <a:endParaRPr lang="kk-KZ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9FB8A-B95C-4D22-A5E1-90C92022A6FE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9FB8A-B95C-4D22-A5E1-90C92022A6FE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проектирование склада цемента</a:t>
            </a:r>
            <a:br>
              <a:rPr lang="ru-RU" dirty="0" smtClean="0"/>
            </a:br>
            <a:r>
              <a:rPr lang="ru-RU" dirty="0" smtClean="0"/>
              <a:t>Расчет и проектирование склада заполнителя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57224" y="471488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400" dirty="0" smtClean="0">
                <a:latin typeface="+mj-lt"/>
                <a:ea typeface="+mj-ea"/>
                <a:cs typeface="+mj-cs"/>
              </a:rPr>
              <a:t>Ст.преподаватель ШАСИД: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400" dirty="0" smtClean="0">
                <a:latin typeface="+mj-lt"/>
                <a:ea typeface="+mj-ea"/>
                <a:cs typeface="+mj-cs"/>
              </a:rPr>
              <a:t>Аубакирова З. А </a:t>
            </a:r>
            <a:endParaRPr kumimoji="0" lang="kk-KZ" sz="24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428604"/>
            <a:ext cx="8229600" cy="4525963"/>
          </a:xfrm>
        </p:spPr>
        <p:txBody>
          <a:bodyPr/>
          <a:lstStyle/>
          <a:p>
            <a:pPr algn="ctr"/>
            <a:r>
              <a:rPr lang="ru-RU" dirty="0" smtClean="0"/>
              <a:t>Склады цемента классифицируют </a:t>
            </a: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по </a:t>
            </a:r>
            <a:r>
              <a:rPr lang="ru-RU" dirty="0" smtClean="0"/>
              <a:t>привязке </a:t>
            </a:r>
            <a:r>
              <a:rPr lang="ru-RU" dirty="0" smtClean="0"/>
              <a:t> к транспортным путям,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по вместимости,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типу силосов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способу управления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подачи цемента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привязке к транспортным путям склады цемента подразделяются на 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Прирельсовые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Притрассовые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" name="Содержимое 7" descr="https://elticon.ru/i/photo/rels26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2827357"/>
            <a:ext cx="4040188" cy="2646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https://www.sibneftemash.ru/upload/iblock/c5f/c5f464fd25c7532e816e1d5ce03b1324.JPG"/>
          <p:cNvPicPr>
            <a:picLocks noGrp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9" y="2786058"/>
            <a:ext cx="404336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По вместимости силосные склады цемента делятся на склады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785786" y="1214422"/>
            <a:ext cx="8115328" cy="542915"/>
          </a:xfrm>
        </p:spPr>
        <p:txBody>
          <a:bodyPr/>
          <a:lstStyle/>
          <a:p>
            <a:r>
              <a:rPr lang="ru-RU" dirty="0" smtClean="0"/>
              <a:t>240,360,480,720,1100,1700,2500 и 4000 т</a:t>
            </a:r>
            <a:endParaRPr lang="ru-RU" dirty="0"/>
          </a:p>
        </p:txBody>
      </p:sp>
      <p:sp>
        <p:nvSpPr>
          <p:cNvPr id="10" name="Заголовок 6"/>
          <p:cNvSpPr txBox="1">
            <a:spLocks/>
          </p:cNvSpPr>
          <p:nvPr/>
        </p:nvSpPr>
        <p:spPr>
          <a:xfrm>
            <a:off x="571472" y="1714488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 типу силосы бывают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Содержимое 7"/>
          <p:cNvSpPr>
            <a:spLocks noGrp="1"/>
          </p:cNvSpPr>
          <p:nvPr>
            <p:ph sz="half" idx="1"/>
          </p:nvPr>
        </p:nvSpPr>
        <p:spPr>
          <a:xfrm>
            <a:off x="500034" y="2285992"/>
            <a:ext cx="8115328" cy="542915"/>
          </a:xfrm>
        </p:spPr>
        <p:txBody>
          <a:bodyPr/>
          <a:lstStyle/>
          <a:p>
            <a:pPr algn="ctr"/>
            <a:r>
              <a:rPr lang="ru-RU" dirty="0" smtClean="0"/>
              <a:t>Металлические и  железобетонные </a:t>
            </a:r>
            <a:endParaRPr lang="ru-RU" dirty="0"/>
          </a:p>
        </p:txBody>
      </p:sp>
      <p:sp>
        <p:nvSpPr>
          <p:cNvPr id="12" name="Заголовок 6"/>
          <p:cNvSpPr txBox="1">
            <a:spLocks/>
          </p:cNvSpPr>
          <p:nvPr/>
        </p:nvSpPr>
        <p:spPr>
          <a:xfrm>
            <a:off x="571472" y="2786058"/>
            <a:ext cx="822960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 способу управления бывают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428596" y="3357562"/>
            <a:ext cx="8115328" cy="542915"/>
          </a:xfrm>
        </p:spPr>
        <p:txBody>
          <a:bodyPr/>
          <a:lstStyle/>
          <a:p>
            <a:pPr algn="ctr"/>
            <a:r>
              <a:rPr lang="ru-RU" dirty="0" smtClean="0"/>
              <a:t>Механизированные и автоматизированные </a:t>
            </a:r>
            <a:endParaRPr lang="ru-RU" dirty="0"/>
          </a:p>
        </p:txBody>
      </p:sp>
      <p:sp>
        <p:nvSpPr>
          <p:cNvPr id="15" name="Заголовок 6"/>
          <p:cNvSpPr txBox="1">
            <a:spLocks/>
          </p:cNvSpPr>
          <p:nvPr/>
        </p:nvSpPr>
        <p:spPr>
          <a:xfrm>
            <a:off x="428596" y="3857628"/>
            <a:ext cx="822960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Цемент и расходный бункер БС цехов может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подаваться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Содержимое 7"/>
          <p:cNvSpPr>
            <a:spLocks noGrp="1"/>
          </p:cNvSpPr>
          <p:nvPr>
            <p:ph sz="half" idx="1"/>
          </p:nvPr>
        </p:nvSpPr>
        <p:spPr>
          <a:xfrm>
            <a:off x="642910" y="4357694"/>
            <a:ext cx="8115328" cy="542915"/>
          </a:xfrm>
        </p:spPr>
        <p:txBody>
          <a:bodyPr/>
          <a:lstStyle/>
          <a:p>
            <a:pPr algn="ctr"/>
            <a:r>
              <a:rPr lang="ru-RU" dirty="0" smtClean="0"/>
              <a:t>Пневматическими и механическими способами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28596" y="428604"/>
            <a:ext cx="8358246" cy="535785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/>
              <a:t>          </a:t>
            </a:r>
            <a:r>
              <a:rPr lang="kk-KZ" dirty="0" smtClean="0"/>
              <a:t>На притрассовых складах выгрузка цемента осуществляется </a:t>
            </a:r>
            <a:r>
              <a:rPr lang="kk-KZ" b="1" dirty="0" smtClean="0">
                <a:solidFill>
                  <a:srgbClr val="FF0000"/>
                </a:solidFill>
              </a:rPr>
              <a:t>пневматичиеским</a:t>
            </a:r>
            <a:r>
              <a:rPr lang="kk-KZ" dirty="0" smtClean="0"/>
              <a:t> и </a:t>
            </a:r>
            <a:r>
              <a:rPr lang="kk-KZ" b="1" dirty="0" smtClean="0">
                <a:solidFill>
                  <a:srgbClr val="FF0000"/>
                </a:solidFill>
              </a:rPr>
              <a:t>механическими</a:t>
            </a:r>
            <a:r>
              <a:rPr lang="kk-KZ" dirty="0" smtClean="0"/>
              <a:t> способами. </a:t>
            </a:r>
          </a:p>
          <a:p>
            <a:pPr algn="just">
              <a:buNone/>
            </a:pPr>
            <a:r>
              <a:rPr lang="kk-KZ" dirty="0" smtClean="0"/>
              <a:t> </a:t>
            </a:r>
            <a:r>
              <a:rPr lang="kk-KZ" dirty="0" smtClean="0"/>
              <a:t>         Силосы притрассовых складов оборудуются в днище аэрационными свободообразующими устройствами и пневморазгружателями данной выгрузки. пневматическими винтовым </a:t>
            </a:r>
            <a:r>
              <a:rPr lang="kk-KZ" dirty="0" smtClean="0"/>
              <a:t>Цемент из силосов подается в расходные бункера БС цеха по </a:t>
            </a:r>
            <a:r>
              <a:rPr lang="kk-KZ" b="1" dirty="0" smtClean="0">
                <a:solidFill>
                  <a:srgbClr val="FF0000"/>
                </a:solidFill>
              </a:rPr>
              <a:t>трубопроводу </a:t>
            </a:r>
            <a:r>
              <a:rPr lang="kk-KZ" b="1" dirty="0" smtClean="0">
                <a:solidFill>
                  <a:srgbClr val="FF0000"/>
                </a:solidFill>
              </a:rPr>
              <a:t>подъемником </a:t>
            </a:r>
            <a:r>
              <a:rPr lang="kk-KZ" dirty="0" smtClean="0"/>
              <a:t>или </a:t>
            </a:r>
            <a:r>
              <a:rPr lang="kk-KZ" b="1" dirty="0" smtClean="0">
                <a:solidFill>
                  <a:srgbClr val="FF0000"/>
                </a:solidFill>
              </a:rPr>
              <a:t>пневматическим насосом. </a:t>
            </a:r>
            <a:r>
              <a:rPr lang="kk-KZ" dirty="0" smtClean="0"/>
              <a:t>Количество силосов на складе принимают в соответствии с требуемым запасом цемента. </a:t>
            </a:r>
            <a:endParaRPr lang="kk-K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Силосы </a:t>
            </a:r>
            <a:endParaRPr lang="ru-RU" dirty="0"/>
          </a:p>
        </p:txBody>
      </p:sp>
      <p:pic>
        <p:nvPicPr>
          <p:cNvPr id="1026" name="Picture 2" descr="https://images.ru.prom.st/602433753_w640_h640_silos-sbornyj-12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7147" r="7147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На территории завода силосы размещают </a:t>
            </a:r>
            <a:r>
              <a:rPr lang="ru-RU" b="1" dirty="0" smtClean="0">
                <a:solidFill>
                  <a:srgbClr val="FF0000"/>
                </a:solidFill>
              </a:rPr>
              <a:t>в один два </a:t>
            </a:r>
            <a:r>
              <a:rPr lang="ru-RU" dirty="0" smtClean="0"/>
              <a:t>или </a:t>
            </a:r>
            <a:r>
              <a:rPr lang="ru-RU" b="1" dirty="0" smtClean="0">
                <a:solidFill>
                  <a:srgbClr val="FF0000"/>
                </a:solidFill>
              </a:rPr>
              <a:t>несколько рядов</a:t>
            </a:r>
            <a:r>
              <a:rPr lang="ru-RU" dirty="0" smtClean="0"/>
              <a:t>. Склады цемента проектируют в соответствии </a:t>
            </a:r>
            <a:r>
              <a:rPr lang="ru-RU" b="1" dirty="0" smtClean="0">
                <a:solidFill>
                  <a:srgbClr val="FF0000"/>
                </a:solidFill>
              </a:rPr>
              <a:t>с ОНТ П-07-85</a:t>
            </a:r>
            <a:r>
              <a:rPr lang="ru-RU" dirty="0" smtClean="0"/>
              <a:t>. По запасу цемента определяют вместимость склада. Годовой фонд времени работы основного технологического оборудования принимают </a:t>
            </a:r>
            <a:r>
              <a:rPr lang="ru-RU" b="1" dirty="0" smtClean="0">
                <a:solidFill>
                  <a:srgbClr val="FF0000"/>
                </a:solidFill>
              </a:rPr>
              <a:t>по ОНТ П-07-85. </a:t>
            </a:r>
            <a:r>
              <a:rPr lang="ru-RU" dirty="0" smtClean="0"/>
              <a:t>По нормам номинального количества суток в году </a:t>
            </a:r>
            <a:r>
              <a:rPr lang="ru-RU" b="1" dirty="0" smtClean="0">
                <a:solidFill>
                  <a:srgbClr val="FF0000"/>
                </a:solidFill>
              </a:rPr>
              <a:t>составляет 260 количество рабочих смен в сутки</a:t>
            </a:r>
            <a:r>
              <a:rPr lang="ru-RU" dirty="0" smtClean="0"/>
              <a:t> при производстве изделий -2, по выгрузке и приему сырья и материалов в зависимости от вида транспорта и местных условий – 2 или 3 при расчете запаса материалов расчетное количество рабочих суток в году для складов принимают как для формовочных линий, входящих в состав производства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Склады заполнителей завода ЖБИ классифицируют: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По способу хранения заполнителей склады делят на 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FF0000"/>
                </a:solidFill>
              </a:rPr>
              <a:t>Открытые 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FF0000"/>
                </a:solidFill>
              </a:rPr>
              <a:t>Закрытые 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FF0000"/>
                </a:solidFill>
              </a:rPr>
              <a:t>Полузакрытые </a:t>
            </a:r>
          </a:p>
          <a:p>
            <a:pPr>
              <a:buNone/>
            </a:pPr>
            <a:r>
              <a:rPr lang="ru-RU" dirty="0" smtClean="0"/>
              <a:t>В зависимости от вида транспортных средств, которые используется для доставки заполнителей на склад. </a:t>
            </a:r>
          </a:p>
          <a:p>
            <a:pPr>
              <a:buNone/>
            </a:pPr>
            <a:r>
              <a:rPr lang="ru-RU" dirty="0" smtClean="0"/>
              <a:t>По типу емкости для хранения заполнителей склады разделяют на штабельные, бункерные, </a:t>
            </a:r>
            <a:r>
              <a:rPr lang="kk-KZ" dirty="0" smtClean="0"/>
              <a:t>полубункерные  и силосные </a:t>
            </a:r>
            <a:endParaRPr lang="kk-K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solidFill>
                  <a:srgbClr val="FF0000"/>
                </a:solidFill>
              </a:rPr>
              <a:t>При складировании и хранении заполнителей на складах должны выполняться следующие требования: </a:t>
            </a:r>
            <a:endParaRPr lang="ru-RU" sz="31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dirty="0" smtClean="0"/>
              <a:t>Запас заполнителей на складах и применяемое оборудование должен обеспечивать бесперебойную работу завода в течение года.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/>
              <a:t>На складах должно быть обеспечено раздельное хранение заполнителей по видам, фракциям и сортам. 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/>
              <a:t>Тип склада, его вместимость и системные управления должны обеспечить минимальные расходы всех складских операций. При проектировании складов заполнителей следует учитывать технологические нормы ОНТ П-07-85.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363</Words>
  <PresentationFormat>Экран (4:3)</PresentationFormat>
  <Paragraphs>38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Расчет проектирование склада цемента Расчет и проектирование склада заполнителя</vt:lpstr>
      <vt:lpstr>Слайд 2</vt:lpstr>
      <vt:lpstr>По привязке к транспортным путям склады цемента подразделяются на  </vt:lpstr>
      <vt:lpstr>По вместимости силосные склады цемента делятся на склады</vt:lpstr>
      <vt:lpstr>Слайд 5</vt:lpstr>
      <vt:lpstr>Силосы </vt:lpstr>
      <vt:lpstr>Слайд 7</vt:lpstr>
      <vt:lpstr>Склады заполнителей завода ЖБИ классифицируют:</vt:lpstr>
      <vt:lpstr> При складировании и хранении заполнителей на складах должны выполняться следующие требования: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Расчет проектирование склада цемента Расчет и проектирование склада заполнителя</dc:title>
  <dc:creator>user</dc:creator>
  <cp:lastModifiedBy>Дана</cp:lastModifiedBy>
  <cp:revision>2</cp:revision>
  <dcterms:created xsi:type="dcterms:W3CDTF">2020-12-02T13:21:15Z</dcterms:created>
  <dcterms:modified xsi:type="dcterms:W3CDTF">2020-12-04T10:25:13Z</dcterms:modified>
</cp:coreProperties>
</file>